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2"/>
  </p:notesMasterIdLst>
  <p:sldIdLst>
    <p:sldId id="295" r:id="rId2"/>
    <p:sldId id="307" r:id="rId3"/>
    <p:sldId id="288" r:id="rId4"/>
    <p:sldId id="308" r:id="rId5"/>
    <p:sldId id="303" r:id="rId6"/>
    <p:sldId id="309" r:id="rId7"/>
    <p:sldId id="300" r:id="rId8"/>
    <p:sldId id="304" r:id="rId9"/>
    <p:sldId id="306" r:id="rId10"/>
    <p:sldId id="3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8009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76" autoAdjust="0"/>
    <p:restoredTop sz="94660"/>
  </p:normalViewPr>
  <p:slideViewPr>
    <p:cSldViewPr snapToGrid="0">
      <p:cViewPr>
        <p:scale>
          <a:sx n="66" d="100"/>
          <a:sy n="66" d="100"/>
        </p:scale>
        <p:origin x="845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874C7-9A60-4E2F-A5F7-DDFDB88FFF63}" type="datetimeFigureOut">
              <a:rPr lang="en-GB" smtClean="0"/>
              <a:t>15/06/2016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AAE42-DB7B-47E2-9B5E-334217F4E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74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2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0" y="113985"/>
            <a:ext cx="6008220" cy="5464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9" y="774700"/>
            <a:ext cx="5887123" cy="50800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800100" indent="-342900"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200150" indent="-285750">
              <a:buFontTx/>
              <a:buBlip>
                <a:blip r:embed="rId2"/>
              </a:buBlip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57350" indent="-285750"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114550" indent="-285750">
              <a:buFontTx/>
              <a:buBlip>
                <a:blip r:embed="rId2"/>
              </a:buBlip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185647" y="787246"/>
            <a:ext cx="5902204" cy="508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800100" indent="-342900">
              <a:buFontTx/>
              <a:buBlip>
                <a:blip r:embed="rId2"/>
              </a:buBlip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200150" indent="-285750">
              <a:buFontTx/>
              <a:buBlip>
                <a:blip r:embed="rId2"/>
              </a:buBlip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57350" indent="-285750">
              <a:buFontTx/>
              <a:buBlip>
                <a:blip r:embed="rId2"/>
              </a:buBlip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114550" indent="-285750">
              <a:buFontTx/>
              <a:buBlip>
                <a:blip r:embed="rId2"/>
              </a:buBlip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83300" y="914400"/>
            <a:ext cx="0" cy="4830184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84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331" y="-91258"/>
            <a:ext cx="12194061" cy="7764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82" y="6144756"/>
            <a:ext cx="2120565" cy="449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5" y="5903584"/>
            <a:ext cx="12203390" cy="8542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-2802" y="64490"/>
            <a:ext cx="6098801" cy="802726"/>
          </a:xfrm>
          <a:prstGeom prst="roundRect">
            <a:avLst>
              <a:gd name="adj" fmla="val 22800"/>
            </a:avLst>
          </a:prstGeom>
          <a:solidFill>
            <a:srgbClr val="800931"/>
          </a:solidFill>
          <a:ln>
            <a:noFill/>
          </a:ln>
          <a:effectLst>
            <a:outerShdw blurRad="114300" dist="38100" dir="186000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3644" y="708486"/>
            <a:ext cx="12192374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227"/>
            <a:ext cx="12188730" cy="0"/>
          </a:xfrm>
          <a:prstGeom prst="line">
            <a:avLst/>
          </a:prstGeom>
          <a:ln w="38100">
            <a:solidFill>
              <a:srgbClr val="8009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6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8082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7505" y="527538"/>
            <a:ext cx="9144000" cy="1224288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l"/>
            <a:r>
              <a:rPr lang="en-GB" sz="6000" dirty="0">
                <a:ln w="254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anose="020B0609020204030204" pitchFamily="49" charset="0"/>
              </a:rPr>
              <a:t>Car Hacking</a:t>
            </a:r>
          </a:p>
        </p:txBody>
      </p:sp>
    </p:spTree>
    <p:extLst>
      <p:ext uri="{BB962C8B-B14F-4D97-AF65-F5344CB8AC3E}">
        <p14:creationId xmlns:p14="http://schemas.microsoft.com/office/powerpoint/2010/main" val="274027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49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Hybrid technology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insideevs.com/wp-content/uploads/2013/02/outlander-phev-seethr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4" y="796124"/>
            <a:ext cx="11048331" cy="49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7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6555" y="1775534"/>
            <a:ext cx="4134697" cy="407916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http://www.wvl.co.uk/wp-content/uploads/2014/11/outlander-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0" y="774700"/>
            <a:ext cx="5432539" cy="51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dn.autocar.co.uk/sites/autocar.co.uk/files/styles/gallery_slide/public/Mitsubishi-Outlander-PHEV-18.jpg?itok=h2vFdw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43" y="1575287"/>
            <a:ext cx="5707845" cy="377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Wi-Fi controls</a:t>
            </a:r>
          </a:p>
        </p:txBody>
      </p:sp>
    </p:spTree>
    <p:extLst>
      <p:ext uri="{BB962C8B-B14F-4D97-AF65-F5344CB8AC3E}">
        <p14:creationId xmlns:p14="http://schemas.microsoft.com/office/powerpoint/2010/main" val="294039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it does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800" y="774700"/>
            <a:ext cx="3225762" cy="508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184900" y="825829"/>
            <a:ext cx="5902325" cy="50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80075" y="922660"/>
            <a:ext cx="5545687" cy="5257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struct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cmd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{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    u8    type;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    u8    length;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    u8    unknown=0;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    u8    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cmd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    u8    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params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[];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    u8    </a:t>
            </a: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crc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}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         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221722" y="1776675"/>
            <a:ext cx="6581344" cy="5257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type=0x6f (a message)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length = 0x10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cmd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= 0xc0 (192 or -64)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params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= 30 30 31 44  30 31 38 30 30 30 00 01 00 (001D018000)</a:t>
            </a:r>
          </a:p>
          <a:p>
            <a:pPr marL="0" indent="0">
              <a:buNone/>
            </a:pPr>
            <a:r>
              <a:rPr lang="en-GB" dirty="0" err="1">
                <a:solidFill>
                  <a:schemeClr val="bg2">
                    <a:lumMod val="50000"/>
                  </a:schemeClr>
                </a:solidFill>
              </a:rPr>
              <a:t>crc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= (6f + 10 + 00 + c0 + 30 + 30 + 31 + 44 + 30 + 31 + 38 + 30 + 30 + 30 + 00 + 01 + 00) / 256 = 0x3e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Parameters will vary in length depending on the length of the packet.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75080" y="113985"/>
            <a:ext cx="6008220" cy="546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GB" sz="3100" b="1" dirty="0">
                <a:solidFill>
                  <a:schemeClr val="bg1"/>
                </a:solidFill>
              </a:rPr>
              <a:t>What’s in the communications?</a:t>
            </a:r>
          </a:p>
        </p:txBody>
      </p:sp>
    </p:spTree>
    <p:extLst>
      <p:ext uri="{BB962C8B-B14F-4D97-AF65-F5344CB8AC3E}">
        <p14:creationId xmlns:p14="http://schemas.microsoft.com/office/powerpoint/2010/main" val="284228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Yep, that happens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981252" y="891251"/>
            <a:ext cx="292226" cy="4963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7" y="1047918"/>
            <a:ext cx="11065397" cy="43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9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35" y="836678"/>
            <a:ext cx="4056710" cy="4956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know where you 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522" y="836678"/>
            <a:ext cx="5810535" cy="49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Which is worse?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418556" y="1488918"/>
            <a:ext cx="5668669" cy="3835040"/>
          </a:xfrm>
          <a:prstGeom prst="rect">
            <a:avLst/>
          </a:prstGeom>
        </p:spPr>
      </p:pic>
      <p:pic>
        <p:nvPicPr>
          <p:cNvPr id="3074" name="Picture 2" descr="http://i.dailymail.co.uk/i/pix/2015/10/22/16/2DA2E3AE00000578-3283017-image-a-5_144552632698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759107"/>
            <a:ext cx="5888037" cy="311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2556" y="494391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http://www.thisismoney.co.uk/money/cars/article-3283017/Boris-Johnson-s-video-test-drive-Mitsubishi-Outlander-Hybrid.html</a:t>
            </a:r>
          </a:p>
        </p:txBody>
      </p:sp>
    </p:spTree>
    <p:extLst>
      <p:ext uri="{BB962C8B-B14F-4D97-AF65-F5344CB8AC3E}">
        <p14:creationId xmlns:p14="http://schemas.microsoft.com/office/powerpoint/2010/main" val="133209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car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1" y="1911183"/>
            <a:ext cx="5276285" cy="29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ar7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94" y="1923884"/>
            <a:ext cx="5276285" cy="29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722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sec 2014 PowerPoint Template.potx" id="{8DB88C36-B29C-4990-8438-51BE5D8026D2}" vid="{DD3E36D3-7C79-4D49-B019-C4D280D148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11346</TotalTime>
  <Words>61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Consolas</vt:lpstr>
      <vt:lpstr>Custom Design</vt:lpstr>
      <vt:lpstr>Car Hacking</vt:lpstr>
      <vt:lpstr>Hybrid technology</vt:lpstr>
      <vt:lpstr>Wi-Fi controls</vt:lpstr>
      <vt:lpstr>What it does</vt:lpstr>
      <vt:lpstr>PowerPoint Presentation</vt:lpstr>
      <vt:lpstr>Yep, that happens</vt:lpstr>
      <vt:lpstr>We know where you are</vt:lpstr>
      <vt:lpstr>Which is worse?</vt:lpstr>
      <vt:lpstr>What can you do?</vt:lpstr>
      <vt:lpstr>PowerPoint Presentation</vt:lpstr>
    </vt:vector>
  </TitlesOfParts>
  <Company>PTP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PTP PowerPoint Template</dc:title>
  <dc:subject>PTP PowerPoint Template</dc:subject>
  <dc:creator>Joe Bursell</dc:creator>
  <cp:keywords>PTP PowerPoint Template</cp:keywords>
  <dc:description>PTP PowerPoint Template</dc:description>
  <cp:lastModifiedBy>Joe Bursell</cp:lastModifiedBy>
  <cp:revision>104</cp:revision>
  <dcterms:created xsi:type="dcterms:W3CDTF">2013-11-22T11:46:24Z</dcterms:created>
  <dcterms:modified xsi:type="dcterms:W3CDTF">2016-06-15T13:21:52Z</dcterms:modified>
  <cp:category>PTP PowerPoint Template</cp:category>
</cp:coreProperties>
</file>